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7" r:id="rId6"/>
    <p:sldId id="259" r:id="rId7"/>
    <p:sldId id="258" r:id="rId8"/>
    <p:sldId id="260" r:id="rId9"/>
    <p:sldId id="261" r:id="rId10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2550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89C8-B2EB-44B5-99F5-F3933138AD2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38C6-1C1B-46EB-B788-BB950F01F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7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89C8-B2EB-44B5-99F5-F3933138AD2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38C6-1C1B-46EB-B788-BB950F01F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6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89C8-B2EB-44B5-99F5-F3933138AD2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38C6-1C1B-46EB-B788-BB950F01F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8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89C8-B2EB-44B5-99F5-F3933138AD2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38C6-1C1B-46EB-B788-BB950F01F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9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89C8-B2EB-44B5-99F5-F3933138AD2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38C6-1C1B-46EB-B788-BB950F01F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1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89C8-B2EB-44B5-99F5-F3933138AD2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38C6-1C1B-46EB-B788-BB950F01F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4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89C8-B2EB-44B5-99F5-F3933138AD2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38C6-1C1B-46EB-B788-BB950F01F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7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89C8-B2EB-44B5-99F5-F3933138AD2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38C6-1C1B-46EB-B788-BB950F01F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3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89C8-B2EB-44B5-99F5-F3933138AD2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38C6-1C1B-46EB-B788-BB950F01F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8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89C8-B2EB-44B5-99F5-F3933138AD2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38C6-1C1B-46EB-B788-BB950F01F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4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89C8-B2EB-44B5-99F5-F3933138AD2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38C6-1C1B-46EB-B788-BB950F01F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7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489C8-B2EB-44B5-99F5-F3933138AD2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C38C6-1C1B-46EB-B788-BB950F01F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3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9F29EA-B860-4274-9728-B853E5017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333" y="0"/>
            <a:ext cx="7204666" cy="921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5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2E15C6-5C9B-46B3-A36F-870B5BF39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359" y="-13649"/>
            <a:ext cx="7076364" cy="91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1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F4E772-4E22-4A4A-AE7F-AB260D40F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025" y="0"/>
            <a:ext cx="785860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2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2DB35-A647-44C7-AF72-CE7AB28BF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5"/>
          <a:stretch/>
        </p:blipFill>
        <p:spPr>
          <a:xfrm>
            <a:off x="-88712" y="-1"/>
            <a:ext cx="7069540" cy="917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0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27E180-4E77-497E-AAF9-D9A0054FB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8449" y="7395"/>
            <a:ext cx="7368934" cy="91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2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C85E42-63E2-454E-90D1-61D8D88AC0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"/>
          <a:stretch/>
        </p:blipFill>
        <p:spPr>
          <a:xfrm>
            <a:off x="-129654" y="0"/>
            <a:ext cx="7124132" cy="91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83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A1FBBC4E9901419325981882BA37EB" ma:contentTypeVersion="12" ma:contentTypeDescription="Create a new document." ma:contentTypeScope="" ma:versionID="67517b223e1d54bd56337018e033ed81">
  <xsd:schema xmlns:xsd="http://www.w3.org/2001/XMLSchema" xmlns:xs="http://www.w3.org/2001/XMLSchema" xmlns:p="http://schemas.microsoft.com/office/2006/metadata/properties" xmlns:ns1="http://schemas.microsoft.com/sharepoint/v3" xmlns:ns2="8a22966c-e420-4eb7-b612-f9bbfb86fa03" xmlns:ns3="af5bef79-a2e9-4629-8c68-9d2e09c2fb72" targetNamespace="http://schemas.microsoft.com/office/2006/metadata/properties" ma:root="true" ma:fieldsID="aea79ac200743f9fdcc6714a67ee783c" ns1:_="" ns2:_="" ns3:_="">
    <xsd:import namespace="http://schemas.microsoft.com/sharepoint/v3"/>
    <xsd:import namespace="8a22966c-e420-4eb7-b612-f9bbfb86fa03"/>
    <xsd:import namespace="af5bef79-a2e9-4629-8c68-9d2e09c2fb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2966c-e420-4eb7-b612-f9bbfb86fa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5bef79-a2e9-4629-8c68-9d2e09c2fb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B87948B-7651-4650-8F00-F16CEEC75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a22966c-e420-4eb7-b612-f9bbfb86fa03"/>
    <ds:schemaRef ds:uri="af5bef79-a2e9-4629-8c68-9d2e09c2fb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7C19D2-3FC4-4B8F-8E23-F5606939ED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32A1A3-84C8-4486-9616-061E329ED6F1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8a22966c-e420-4eb7-b612-f9bbfb86fa03"/>
    <ds:schemaRef ds:uri="http://schemas.openxmlformats.org/package/2006/metadata/core-properties"/>
    <ds:schemaRef ds:uri="af5bef79-a2e9-4629-8c68-9d2e09c2fb72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Letter Paper (8.5x11 in)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Makris</dc:creator>
  <cp:lastModifiedBy>Tion Piehler</cp:lastModifiedBy>
  <cp:revision>2</cp:revision>
  <dcterms:created xsi:type="dcterms:W3CDTF">2018-12-23T14:44:31Z</dcterms:created>
  <dcterms:modified xsi:type="dcterms:W3CDTF">2019-01-18T17:03:24Z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0x010100CBA1FBBC4E9901419325981882BA37EB</vt:lpwstr>
  </property>
</Properties>
</file>